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 snapToGrid="0">
      <p:cViewPr varScale="1">
        <p:scale>
          <a:sx n="106" d="100"/>
          <a:sy n="106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74879-BB6D-CBA4-6671-A7ABE97F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830102-5412-06EB-D89B-3415E239B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9F4A1-A412-CA89-BC7F-11762983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BB1CDE-B5A9-42F9-6F2A-676AFC57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F026CA-C5BA-0E4B-43B6-A890A700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02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E0433-D876-59B0-8338-BE1F5FEE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8311"/>
            <a:ext cx="10515600" cy="109237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0F2BE4-2F90-BFAD-6EB5-D17F79EE7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ACCE12-77E3-14F3-3688-269683F0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EBD35B-0D4E-7F40-6339-365142AD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54237-5BE4-0010-C495-504E4DA6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4605E1-2FA7-3407-24D0-A047C3ECC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3155"/>
            <a:ext cx="2628900" cy="562380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F29A13-D598-52BB-E09B-764BDBA1E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53155"/>
            <a:ext cx="7734300" cy="562380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D45F32-2AAF-07C3-083E-70D86507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4EC00D-C7E4-1793-C3CA-6037A2C0F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9E120A-8A0C-F685-C968-A01FDF24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475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423BB-AD08-B9E1-3E74-D6BCBFB6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0A1353-DD3A-68CF-3972-6F2133F50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0EF7C8-FAC8-8560-9D5A-8A4A9DA0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270C21-61D1-4DC6-175A-15E8236B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0887CF-689B-25C6-7EAF-E68F267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88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54AAB-E8E7-5848-D346-55804E4C4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D20FAA-32E3-5668-8514-5F12BE6E0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F067E5-E4F7-A463-F506-2443C2DE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F0114C-5168-9655-8402-B3684055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C5E36-5047-D88D-AB91-6172731D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175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58D-2354-6BD7-CF52-7ED892CB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022"/>
            <a:ext cx="10515600" cy="110366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D18B82-5A78-FB41-598F-B16299C87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3AB471-5EE3-5D32-A8ED-D317ABA5C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DBBA5A-BF56-CC35-F908-F70AFF0C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C8D7A7-99A4-63B2-9030-DE255EE6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6C33E3-AB55-8B1F-1C87-8A268306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87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0663B-41C8-2B54-4247-877C6B5A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19286"/>
            <a:ext cx="10515600" cy="923044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65E005-487E-B8F5-F8CA-074C2238A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B592E1-24ED-28F2-E919-4D00B767C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588066-8452-C6EC-C16E-DFC0A6939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8F2D76-C01C-BF2B-D7CB-24E4763566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126F6A-F3FF-7A32-966C-984EF8FE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C2A8660-C2E2-0709-58C5-7A0C4AAB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31A73F-9154-C353-B82D-158DDA52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275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CD55A-1393-F6F1-8DC1-9AC99204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420"/>
            <a:ext cx="10515600" cy="956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80F4C2-ECF3-F479-9A9B-0BCED3D6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134724-F5E6-5C25-3B86-CD195057F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5324AD-5025-1077-F6FD-9356E8B5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2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12AF483-52D4-61B7-2CE4-E18A75C2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F61A4B-2AB4-31F4-A1C5-0F548ACD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27619A-F240-0BE3-09CF-3FA4C017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4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4284B-501C-AF42-BD43-400925FF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BA6A2E-974E-66D6-1304-532F6412F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B15ED0-9435-14CA-BB2D-7F80C54A6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BD9C5D-E65B-6FDB-37A5-4CD446D4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57E73E-2B03-D3BC-061D-BE1FB091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BF5613-707E-4611-C4F1-29949665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940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F565F-90DF-5CF8-6E02-7A679CD7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99359D-8115-8D19-F06F-04FD5899F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5B9F4B-E3AA-8091-E712-CE4FF67AE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53CBCF-8125-4CE6-F1CA-C5BFC821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E08F3B-E33C-54A9-A486-C731E891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F230D6-3B36-379E-68BC-A373F88A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215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2BA53D-F82E-5BDB-6AB2-86A429C3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51CAC-7648-C730-CADF-D370C10EA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6E3726-4548-113F-42A9-1C25F4D61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31B58E-9EA2-F944-B792-5C5BB0E717AA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78A7AA-9807-19B6-9CF7-FD832D982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D4E157-AE60-AC6A-A079-1D91BF09D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6B4928-943F-4E44-AB3C-FA8A23A3A100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212824-F4AA-07CE-B54D-D91A5FCFE76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809" t="50000" r="32633" b="46148"/>
          <a:stretch>
            <a:fillRect/>
          </a:stretch>
        </p:blipFill>
        <p:spPr>
          <a:xfrm>
            <a:off x="14514" y="0"/>
            <a:ext cx="12192000" cy="3651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1D33FD-5D9A-48BE-4562-DA9B1F6C55E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b="24355"/>
          <a:stretch>
            <a:fillRect/>
          </a:stretch>
        </p:blipFill>
        <p:spPr>
          <a:xfrm>
            <a:off x="7485053" y="6201883"/>
            <a:ext cx="1546060" cy="6222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17A00A-834F-432B-8E2B-0DCAE16E23D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35994" t="5703" r="2194" b="69029"/>
          <a:stretch>
            <a:fillRect/>
          </a:stretch>
        </p:blipFill>
        <p:spPr>
          <a:xfrm>
            <a:off x="8963378" y="6270591"/>
            <a:ext cx="3228622" cy="5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CF468-DD88-E1BE-F899-0E13C521C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8958" y="448588"/>
            <a:ext cx="8610600" cy="238760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F0F563-6C30-1AC3-37C8-FC05B713E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958" y="2928263"/>
            <a:ext cx="8610600" cy="1655762"/>
          </a:xfrm>
        </p:spPr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DA4638-1673-B88B-DA21-DE09EC03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84" r="1" b="50000"/>
          <a:stretch>
            <a:fillRect/>
          </a:stretch>
        </p:blipFill>
        <p:spPr>
          <a:xfrm>
            <a:off x="-36096" y="2438679"/>
            <a:ext cx="7519737" cy="44584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C1F075-3F19-7948-CAF6-5585DD9A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995" y="5241587"/>
            <a:ext cx="3001910" cy="96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5E62-6598-88B8-0562-5FD4B206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76A2C5-05EB-C0E0-7432-92A43A29F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756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Panorámica</PresentationFormat>
  <Paragraphs>0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Corporación Universitaria</dc:creator>
  <cp:lastModifiedBy>Corporación Universitaria</cp:lastModifiedBy>
  <cp:revision>1</cp:revision>
  <dcterms:created xsi:type="dcterms:W3CDTF">2025-10-31T20:09:33Z</dcterms:created>
  <dcterms:modified xsi:type="dcterms:W3CDTF">2025-10-31T20:26:54Z</dcterms:modified>
</cp:coreProperties>
</file>